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68"/>
  </p:notesMasterIdLst>
  <p:handoutMasterIdLst>
    <p:handoutMasterId r:id="rId69"/>
  </p:handoutMasterIdLst>
  <p:sldIdLst>
    <p:sldId id="1349" r:id="rId2"/>
    <p:sldId id="1294" r:id="rId3"/>
    <p:sldId id="1338" r:id="rId4"/>
    <p:sldId id="1293" r:id="rId5"/>
    <p:sldId id="1334" r:id="rId6"/>
    <p:sldId id="1277" r:id="rId7"/>
    <p:sldId id="1279" r:id="rId8"/>
    <p:sldId id="1278" r:id="rId9"/>
    <p:sldId id="1306" r:id="rId10"/>
    <p:sldId id="1308" r:id="rId11"/>
    <p:sldId id="1309" r:id="rId12"/>
    <p:sldId id="1310" r:id="rId13"/>
    <p:sldId id="1342" r:id="rId14"/>
    <p:sldId id="1300" r:id="rId15"/>
    <p:sldId id="1311" r:id="rId16"/>
    <p:sldId id="1312" r:id="rId17"/>
    <p:sldId id="1313" r:id="rId18"/>
    <p:sldId id="1314" r:id="rId19"/>
    <p:sldId id="1315" r:id="rId20"/>
    <p:sldId id="1316" r:id="rId21"/>
    <p:sldId id="1317" r:id="rId22"/>
    <p:sldId id="1319" r:id="rId23"/>
    <p:sldId id="1318" r:id="rId24"/>
    <p:sldId id="1320" r:id="rId25"/>
    <p:sldId id="1307" r:id="rId26"/>
    <p:sldId id="1321" r:id="rId27"/>
    <p:sldId id="1322" r:id="rId28"/>
    <p:sldId id="1324" r:id="rId29"/>
    <p:sldId id="1326" r:id="rId30"/>
    <p:sldId id="1328" r:id="rId31"/>
    <p:sldId id="1332" r:id="rId32"/>
    <p:sldId id="1291" r:id="rId33"/>
    <p:sldId id="1331" r:id="rId34"/>
    <p:sldId id="1351" r:id="rId35"/>
    <p:sldId id="1333" r:id="rId36"/>
    <p:sldId id="1292" r:id="rId37"/>
    <p:sldId id="1329" r:id="rId38"/>
    <p:sldId id="1330" r:id="rId39"/>
    <p:sldId id="1341" r:id="rId40"/>
    <p:sldId id="1352" r:id="rId41"/>
    <p:sldId id="1354" r:id="rId42"/>
    <p:sldId id="1353" r:id="rId43"/>
    <p:sldId id="1355" r:id="rId44"/>
    <p:sldId id="1350" r:id="rId45"/>
    <p:sldId id="1272" r:id="rId46"/>
    <p:sldId id="1280" r:id="rId47"/>
    <p:sldId id="1281" r:id="rId48"/>
    <p:sldId id="1283" r:id="rId49"/>
    <p:sldId id="1282" r:id="rId50"/>
    <p:sldId id="1284" r:id="rId51"/>
    <p:sldId id="1285" r:id="rId52"/>
    <p:sldId id="1286" r:id="rId53"/>
    <p:sldId id="1287" r:id="rId54"/>
    <p:sldId id="1288" r:id="rId55"/>
    <p:sldId id="1344" r:id="rId56"/>
    <p:sldId id="1343" r:id="rId57"/>
    <p:sldId id="1290" r:id="rId58"/>
    <p:sldId id="1345" r:id="rId59"/>
    <p:sldId id="1346" r:id="rId60"/>
    <p:sldId id="1348" r:id="rId61"/>
    <p:sldId id="1323" r:id="rId62"/>
    <p:sldId id="1336" r:id="rId63"/>
    <p:sldId id="1273" r:id="rId64"/>
    <p:sldId id="1274" r:id="rId65"/>
    <p:sldId id="1276" r:id="rId66"/>
    <p:sldId id="1296" r:id="rId6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21.06.2024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21.06.2024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mqtt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cameras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Instar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ffmpeg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-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rtsp://admin:instarIotSamstag@192.168.2.112:554/11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roles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- </a:t>
            </a:r>
            <a:r>
              <a:rPr lang="de-AT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696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mqtt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de-AT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host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192.168.2.211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leo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password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passme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detectors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detector_name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cpu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b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cameras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office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ffmpeg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-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rtsp://admin:instarIotSamstag@192.168.2.112:554/12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roles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- </a:t>
            </a:r>
            <a:r>
              <a:rPr lang="de-AT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- </a:t>
            </a:r>
            <a:r>
              <a:rPr lang="de-AT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record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detect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record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snapshots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motion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mask</a:t>
            </a:r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- </a:t>
            </a:r>
            <a:r>
              <a:rPr lang="de-AT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480,0,617,0,640,0,640,21,482,21</a:t>
            </a:r>
            <a:endParaRPr lang="de-AT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07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mqtt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host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192.168.2.201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user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leo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password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passme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detectors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coral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type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edgetpu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device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usb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cameras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Instar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ffmpeg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inputs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-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path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rtsp://admin:instarIotSamstag@192.168.2.112:554/11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roles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-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detect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-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record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detect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record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snapshots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823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mqtt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host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192.168.2.201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user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leo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password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passme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detectors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coral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type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edgetpu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device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usb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cameras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Instar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ffmpeg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inputs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-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path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rtsp://admin:instarIotSamstag@192.168.2.112:554/12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roles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-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detect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-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path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rtsp://admin:instarIotSamstag@192.168.2.112:554/11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roles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-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record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detect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record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snapshots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Annke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ffmpeg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inputs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-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path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rtsp://admin:annkeKla87Sie57@192.168.2.17:554/H264/ch1/sub/av_stream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roles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-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detect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-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path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rtsp://admin:annkeKla87Sie57@192.168.2.17:554/H264/ch1/main/av_stream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roles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- </a:t>
            </a:r>
            <a:r>
              <a:rPr lang="de-AT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record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detect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record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snapshots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</a:t>
            </a:r>
            <a:r>
              <a:rPr lang="de-AT" b="0" dirty="0" err="1">
                <a:solidFill>
                  <a:srgbClr val="3D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enabled</a:t>
            </a:r>
            <a: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e-AT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endParaRPr lang="de-AT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161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mqtt</a:t>
            </a:r>
            <a:r>
              <a:rPr lang="de-AT" dirty="0"/>
              <a:t>:</a:t>
            </a:r>
          </a:p>
          <a:p>
            <a:r>
              <a:rPr lang="de-AT" dirty="0"/>
              <a:t>  host: 192.168.1.3</a:t>
            </a:r>
          </a:p>
          <a:p>
            <a:r>
              <a:rPr lang="de-AT" dirty="0"/>
              <a:t>  </a:t>
            </a:r>
            <a:r>
              <a:rPr lang="de-AT" dirty="0" err="1"/>
              <a:t>user</a:t>
            </a:r>
            <a:r>
              <a:rPr lang="de-AT" dirty="0"/>
              <a:t>: </a:t>
            </a:r>
            <a:r>
              <a:rPr lang="de-AT" dirty="0" err="1"/>
              <a:t>user</a:t>
            </a:r>
            <a:endParaRPr lang="de-AT" dirty="0"/>
          </a:p>
          <a:p>
            <a:r>
              <a:rPr lang="de-AT" dirty="0"/>
              <a:t>  </a:t>
            </a:r>
            <a:r>
              <a:rPr lang="de-AT" dirty="0" err="1"/>
              <a:t>password</a:t>
            </a:r>
            <a:r>
              <a:rPr lang="de-AT" dirty="0"/>
              <a:t>: &lt;PASSWORD&gt;</a:t>
            </a:r>
          </a:p>
          <a:p>
            <a:r>
              <a:rPr lang="de-AT" dirty="0" err="1"/>
              <a:t>ffmpeg</a:t>
            </a:r>
            <a:r>
              <a:rPr lang="de-AT" dirty="0"/>
              <a:t>:</a:t>
            </a:r>
          </a:p>
          <a:p>
            <a:r>
              <a:rPr lang="de-AT" dirty="0"/>
              <a:t>  </a:t>
            </a:r>
            <a:r>
              <a:rPr lang="de-AT" dirty="0" err="1"/>
              <a:t>hwaccel_args</a:t>
            </a:r>
            <a:r>
              <a:rPr lang="de-AT" dirty="0"/>
              <a:t>: </a:t>
            </a:r>
          </a:p>
          <a:p>
            <a:r>
              <a:rPr lang="de-AT" dirty="0"/>
              <a:t>    - -</a:t>
            </a:r>
            <a:r>
              <a:rPr lang="de-AT" dirty="0" err="1"/>
              <a:t>hwaccel</a:t>
            </a:r>
            <a:endParaRPr lang="de-AT" dirty="0"/>
          </a:p>
          <a:p>
            <a:r>
              <a:rPr lang="de-AT" dirty="0"/>
              <a:t>    - </a:t>
            </a:r>
            <a:r>
              <a:rPr lang="de-AT" dirty="0" err="1"/>
              <a:t>vaapi</a:t>
            </a:r>
            <a:r>
              <a:rPr lang="de-AT" dirty="0"/>
              <a:t> </a:t>
            </a:r>
          </a:p>
          <a:p>
            <a:r>
              <a:rPr lang="de-AT" dirty="0"/>
              <a:t>    - -</a:t>
            </a:r>
            <a:r>
              <a:rPr lang="de-AT" dirty="0" err="1"/>
              <a:t>hwaccel_device</a:t>
            </a:r>
            <a:r>
              <a:rPr lang="de-AT" dirty="0"/>
              <a:t> </a:t>
            </a:r>
          </a:p>
          <a:p>
            <a:r>
              <a:rPr lang="de-AT" dirty="0"/>
              <a:t>    - /</a:t>
            </a:r>
            <a:r>
              <a:rPr lang="de-AT" dirty="0" err="1"/>
              <a:t>dev</a:t>
            </a:r>
            <a:r>
              <a:rPr lang="de-AT" dirty="0"/>
              <a:t>/</a:t>
            </a:r>
            <a:r>
              <a:rPr lang="de-AT" dirty="0" err="1"/>
              <a:t>dri</a:t>
            </a:r>
            <a:r>
              <a:rPr lang="de-AT" dirty="0"/>
              <a:t>/renderD128 </a:t>
            </a:r>
          </a:p>
          <a:p>
            <a:r>
              <a:rPr lang="de-AT" dirty="0"/>
              <a:t>    - -</a:t>
            </a:r>
            <a:r>
              <a:rPr lang="de-AT" dirty="0" err="1"/>
              <a:t>hwaccel_output_format</a:t>
            </a:r>
            <a:r>
              <a:rPr lang="de-AT" dirty="0"/>
              <a:t> </a:t>
            </a:r>
          </a:p>
          <a:p>
            <a:r>
              <a:rPr lang="de-AT" dirty="0"/>
              <a:t>    - yuv420p</a:t>
            </a:r>
          </a:p>
          <a:p>
            <a:r>
              <a:rPr lang="de-AT" dirty="0"/>
              <a:t>  </a:t>
            </a:r>
            <a:r>
              <a:rPr lang="de-AT" dirty="0" err="1"/>
              <a:t>input_args</a:t>
            </a:r>
            <a:r>
              <a:rPr lang="de-AT" dirty="0"/>
              <a:t>: -</a:t>
            </a:r>
            <a:r>
              <a:rPr lang="de-AT" dirty="0" err="1"/>
              <a:t>avoid_negative_ts</a:t>
            </a:r>
            <a:r>
              <a:rPr lang="de-AT" dirty="0"/>
              <a:t> </a:t>
            </a:r>
            <a:r>
              <a:rPr lang="de-AT" dirty="0" err="1"/>
              <a:t>make_zero</a:t>
            </a:r>
            <a:r>
              <a:rPr lang="de-AT" dirty="0"/>
              <a:t> -</a:t>
            </a:r>
            <a:r>
              <a:rPr lang="de-AT" dirty="0" err="1"/>
              <a:t>fflags</a:t>
            </a:r>
            <a:r>
              <a:rPr lang="de-AT" dirty="0"/>
              <a:t> +</a:t>
            </a:r>
            <a:r>
              <a:rPr lang="de-AT" dirty="0" err="1"/>
              <a:t>genpts+discardcorrupt</a:t>
            </a:r>
            <a:r>
              <a:rPr lang="de-AT" dirty="0"/>
              <a:t> -</a:t>
            </a:r>
            <a:r>
              <a:rPr lang="de-AT" dirty="0" err="1"/>
              <a:t>rtsp_transport</a:t>
            </a:r>
            <a:r>
              <a:rPr lang="de-AT" dirty="0"/>
              <a:t> </a:t>
            </a:r>
            <a:r>
              <a:rPr lang="de-AT" dirty="0" err="1"/>
              <a:t>tcp</a:t>
            </a:r>
            <a:r>
              <a:rPr lang="de-AT" dirty="0"/>
              <a:t> -</a:t>
            </a:r>
            <a:r>
              <a:rPr lang="de-AT" dirty="0" err="1"/>
              <a:t>stimeout</a:t>
            </a:r>
            <a:r>
              <a:rPr lang="de-AT" dirty="0"/>
              <a:t> 5000000 -an</a:t>
            </a:r>
          </a:p>
          <a:p>
            <a:endParaRPr lang="de-AT" dirty="0"/>
          </a:p>
          <a:p>
            <a:r>
              <a:rPr lang="de-AT" dirty="0" err="1"/>
              <a:t>rtmp</a:t>
            </a:r>
            <a:r>
              <a:rPr lang="de-AT" dirty="0"/>
              <a:t>:</a:t>
            </a:r>
          </a:p>
          <a:p>
            <a:r>
              <a:rPr lang="de-AT" dirty="0"/>
              <a:t>  # Optional: </a:t>
            </a:r>
            <a:r>
              <a:rPr lang="de-AT" dirty="0" err="1"/>
              <a:t>Enable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RTMP stream (</a:t>
            </a:r>
            <a:r>
              <a:rPr lang="de-AT" dirty="0" err="1"/>
              <a:t>default</a:t>
            </a:r>
            <a:r>
              <a:rPr lang="de-AT" dirty="0"/>
              <a:t>: True)</a:t>
            </a:r>
          </a:p>
          <a:p>
            <a:r>
              <a:rPr lang="de-AT" dirty="0"/>
              <a:t>  </a:t>
            </a:r>
            <a:r>
              <a:rPr lang="de-AT" dirty="0" err="1"/>
              <a:t>enabled</a:t>
            </a:r>
            <a:r>
              <a:rPr lang="de-AT" dirty="0"/>
              <a:t>: True</a:t>
            </a:r>
          </a:p>
          <a:p>
            <a:endParaRPr lang="de-AT" dirty="0"/>
          </a:p>
          <a:p>
            <a:r>
              <a:rPr lang="de-AT" dirty="0" err="1"/>
              <a:t>detectors</a:t>
            </a:r>
            <a:r>
              <a:rPr lang="de-AT" dirty="0"/>
              <a:t>:</a:t>
            </a:r>
          </a:p>
          <a:p>
            <a:r>
              <a:rPr lang="de-AT" dirty="0"/>
              <a:t>  </a:t>
            </a:r>
            <a:r>
              <a:rPr lang="de-AT" dirty="0" err="1"/>
              <a:t>coral</a:t>
            </a:r>
            <a:r>
              <a:rPr lang="de-AT" dirty="0"/>
              <a:t>:</a:t>
            </a:r>
          </a:p>
          <a:p>
            <a:r>
              <a:rPr lang="de-AT" dirty="0"/>
              <a:t>    type: </a:t>
            </a:r>
            <a:r>
              <a:rPr lang="de-AT" dirty="0" err="1"/>
              <a:t>edgetpu</a:t>
            </a:r>
            <a:endParaRPr lang="de-AT" dirty="0"/>
          </a:p>
          <a:p>
            <a:r>
              <a:rPr lang="de-AT" dirty="0"/>
              <a:t>    </a:t>
            </a:r>
            <a:r>
              <a:rPr lang="de-AT" dirty="0" err="1"/>
              <a:t>device</a:t>
            </a:r>
            <a:r>
              <a:rPr lang="de-AT" dirty="0"/>
              <a:t>: </a:t>
            </a:r>
            <a:r>
              <a:rPr lang="de-AT" dirty="0" err="1"/>
              <a:t>usb</a:t>
            </a:r>
            <a:endParaRPr lang="de-AT" dirty="0"/>
          </a:p>
          <a:p>
            <a:endParaRPr lang="de-AT" dirty="0"/>
          </a:p>
          <a:p>
            <a:r>
              <a:rPr lang="de-AT" dirty="0"/>
              <a:t>#Global </a:t>
            </a:r>
            <a:r>
              <a:rPr lang="de-AT" dirty="0" err="1"/>
              <a:t>Object</a:t>
            </a:r>
            <a:r>
              <a:rPr lang="de-AT" dirty="0"/>
              <a:t> Settings</a:t>
            </a:r>
          </a:p>
          <a:p>
            <a:r>
              <a:rPr lang="de-AT" dirty="0" err="1"/>
              <a:t>objects</a:t>
            </a:r>
            <a:r>
              <a:rPr lang="de-AT" dirty="0"/>
              <a:t>:</a:t>
            </a:r>
          </a:p>
          <a:p>
            <a:r>
              <a:rPr lang="de-AT" dirty="0"/>
              <a:t>  track:</a:t>
            </a:r>
          </a:p>
          <a:p>
            <a:r>
              <a:rPr lang="de-AT" dirty="0"/>
              <a:t>    - </a:t>
            </a:r>
            <a:r>
              <a:rPr lang="de-AT" dirty="0" err="1"/>
              <a:t>person</a:t>
            </a:r>
            <a:endParaRPr lang="de-AT" dirty="0"/>
          </a:p>
          <a:p>
            <a:r>
              <a:rPr lang="de-AT" dirty="0"/>
              <a:t>  </a:t>
            </a:r>
            <a:r>
              <a:rPr lang="de-AT" dirty="0" err="1"/>
              <a:t>filters</a:t>
            </a:r>
            <a:r>
              <a:rPr lang="de-AT" dirty="0"/>
              <a:t>:</a:t>
            </a:r>
          </a:p>
          <a:p>
            <a:r>
              <a:rPr lang="de-AT" dirty="0"/>
              <a:t>    </a:t>
            </a:r>
            <a:r>
              <a:rPr lang="de-AT" dirty="0" err="1"/>
              <a:t>person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min_area</a:t>
            </a:r>
            <a:r>
              <a:rPr lang="de-AT" dirty="0"/>
              <a:t>: 5000</a:t>
            </a:r>
          </a:p>
          <a:p>
            <a:r>
              <a:rPr lang="de-AT" dirty="0"/>
              <a:t>      </a:t>
            </a:r>
            <a:r>
              <a:rPr lang="de-AT" dirty="0" err="1"/>
              <a:t>max_area</a:t>
            </a:r>
            <a:r>
              <a:rPr lang="de-AT" dirty="0"/>
              <a:t>: 100000</a:t>
            </a:r>
          </a:p>
          <a:p>
            <a:endParaRPr lang="de-AT" dirty="0"/>
          </a:p>
          <a:p>
            <a:r>
              <a:rPr lang="de-AT" dirty="0" err="1"/>
              <a:t>cameras</a:t>
            </a:r>
            <a:r>
              <a:rPr lang="de-AT" dirty="0"/>
              <a:t>:</a:t>
            </a:r>
          </a:p>
          <a:p>
            <a:r>
              <a:rPr lang="de-AT" dirty="0"/>
              <a:t>  </a:t>
            </a:r>
            <a:r>
              <a:rPr lang="de-AT" dirty="0" err="1"/>
              <a:t>FrontCam</a:t>
            </a:r>
            <a:r>
              <a:rPr lang="de-AT" dirty="0"/>
              <a:t>:</a:t>
            </a:r>
          </a:p>
          <a:p>
            <a:r>
              <a:rPr lang="de-AT" dirty="0"/>
              <a:t>    </a:t>
            </a:r>
            <a:r>
              <a:rPr lang="de-AT" dirty="0" err="1"/>
              <a:t>ffmpeg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inputs</a:t>
            </a:r>
            <a:r>
              <a:rPr lang="de-AT" dirty="0"/>
              <a:t>:</a:t>
            </a:r>
          </a:p>
          <a:p>
            <a:r>
              <a:rPr lang="de-AT" dirty="0"/>
              <a:t>        # High Resolution Stream</a:t>
            </a:r>
          </a:p>
          <a:p>
            <a:r>
              <a:rPr lang="de-AT" dirty="0"/>
              <a:t>        - </a:t>
            </a:r>
            <a:r>
              <a:rPr lang="de-AT" dirty="0" err="1"/>
              <a:t>path</a:t>
            </a:r>
            <a:r>
              <a:rPr lang="de-AT" dirty="0"/>
              <a:t>: &lt;PATHTOSTREAM&gt;</a:t>
            </a:r>
          </a:p>
          <a:p>
            <a:r>
              <a:rPr lang="de-AT" dirty="0"/>
              <a:t>          </a:t>
            </a:r>
            <a:r>
              <a:rPr lang="de-AT" dirty="0" err="1"/>
              <a:t>roles</a:t>
            </a:r>
            <a:r>
              <a:rPr lang="de-AT" dirty="0"/>
              <a:t>:</a:t>
            </a:r>
          </a:p>
          <a:p>
            <a:r>
              <a:rPr lang="de-AT" dirty="0"/>
              <a:t>            - </a:t>
            </a:r>
            <a:r>
              <a:rPr lang="de-AT" dirty="0" err="1"/>
              <a:t>record</a:t>
            </a:r>
            <a:endParaRPr lang="de-AT" dirty="0"/>
          </a:p>
          <a:p>
            <a:r>
              <a:rPr lang="de-AT" dirty="0"/>
              <a:t>        # Low Resolution Stream</a:t>
            </a:r>
          </a:p>
          <a:p>
            <a:r>
              <a:rPr lang="de-AT" dirty="0"/>
              <a:t>        - </a:t>
            </a:r>
            <a:r>
              <a:rPr lang="de-AT" dirty="0" err="1"/>
              <a:t>path</a:t>
            </a:r>
            <a:r>
              <a:rPr lang="de-AT" dirty="0"/>
              <a:t>: &lt;PATHTOSTREAM&gt;</a:t>
            </a:r>
          </a:p>
          <a:p>
            <a:r>
              <a:rPr lang="de-AT" dirty="0"/>
              <a:t>          </a:t>
            </a:r>
            <a:r>
              <a:rPr lang="de-AT" dirty="0" err="1"/>
              <a:t>roles</a:t>
            </a:r>
            <a:r>
              <a:rPr lang="de-AT" dirty="0"/>
              <a:t>:</a:t>
            </a:r>
          </a:p>
          <a:p>
            <a:r>
              <a:rPr lang="de-AT" dirty="0"/>
              <a:t>            - </a:t>
            </a:r>
            <a:r>
              <a:rPr lang="de-AT" dirty="0" err="1"/>
              <a:t>detect</a:t>
            </a:r>
            <a:endParaRPr lang="de-AT" dirty="0"/>
          </a:p>
          <a:p>
            <a:r>
              <a:rPr lang="de-AT" dirty="0"/>
              <a:t>            - </a:t>
            </a:r>
            <a:r>
              <a:rPr lang="de-AT" dirty="0" err="1"/>
              <a:t>rtmp</a:t>
            </a:r>
            <a:endParaRPr lang="de-AT" dirty="0"/>
          </a:p>
          <a:p>
            <a:r>
              <a:rPr lang="de-AT" dirty="0"/>
              <a:t>    </a:t>
            </a:r>
            <a:r>
              <a:rPr lang="de-AT" dirty="0" err="1"/>
              <a:t>detect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width</a:t>
            </a:r>
            <a:r>
              <a:rPr lang="de-AT" dirty="0"/>
              <a:t>: 1280 </a:t>
            </a:r>
          </a:p>
          <a:p>
            <a:r>
              <a:rPr lang="de-AT" dirty="0"/>
              <a:t>      </a:t>
            </a:r>
            <a:r>
              <a:rPr lang="de-AT" dirty="0" err="1"/>
              <a:t>height</a:t>
            </a:r>
            <a:r>
              <a:rPr lang="de-AT" dirty="0"/>
              <a:t>: 720 </a:t>
            </a:r>
          </a:p>
          <a:p>
            <a:r>
              <a:rPr lang="de-AT" dirty="0"/>
              <a:t>      </a:t>
            </a:r>
            <a:r>
              <a:rPr lang="de-AT" dirty="0" err="1"/>
              <a:t>fps</a:t>
            </a:r>
            <a:r>
              <a:rPr lang="de-AT" dirty="0"/>
              <a:t>: 24</a:t>
            </a:r>
          </a:p>
          <a:p>
            <a:r>
              <a:rPr lang="de-AT" dirty="0"/>
              <a:t>    </a:t>
            </a:r>
            <a:r>
              <a:rPr lang="de-AT" dirty="0" err="1"/>
              <a:t>snapshots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enabled</a:t>
            </a:r>
            <a:r>
              <a:rPr lang="de-AT" dirty="0"/>
              <a:t>: True</a:t>
            </a:r>
          </a:p>
          <a:p>
            <a:r>
              <a:rPr lang="de-AT" dirty="0"/>
              <a:t>      </a:t>
            </a:r>
            <a:r>
              <a:rPr lang="de-AT" dirty="0" err="1"/>
              <a:t>required_zones</a:t>
            </a:r>
            <a:r>
              <a:rPr lang="de-AT" dirty="0"/>
              <a:t>:</a:t>
            </a:r>
          </a:p>
          <a:p>
            <a:r>
              <a:rPr lang="de-AT" dirty="0"/>
              <a:t>        - </a:t>
            </a:r>
            <a:r>
              <a:rPr lang="de-AT" dirty="0" err="1"/>
              <a:t>Front_Patio</a:t>
            </a:r>
            <a:endParaRPr lang="de-AT" dirty="0"/>
          </a:p>
          <a:p>
            <a:r>
              <a:rPr lang="de-AT" dirty="0"/>
              <a:t>        - </a:t>
            </a:r>
            <a:r>
              <a:rPr lang="de-AT" dirty="0" err="1"/>
              <a:t>Front_Steps</a:t>
            </a:r>
            <a:endParaRPr lang="de-AT" dirty="0"/>
          </a:p>
          <a:p>
            <a:r>
              <a:rPr lang="de-AT" dirty="0"/>
              <a:t>    </a:t>
            </a:r>
            <a:r>
              <a:rPr lang="de-AT" dirty="0" err="1"/>
              <a:t>record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enabled</a:t>
            </a:r>
            <a:r>
              <a:rPr lang="de-AT" dirty="0"/>
              <a:t>: True</a:t>
            </a:r>
          </a:p>
          <a:p>
            <a:r>
              <a:rPr lang="de-AT" dirty="0"/>
              <a:t>      </a:t>
            </a:r>
            <a:r>
              <a:rPr lang="de-AT" dirty="0" err="1"/>
              <a:t>retain</a:t>
            </a:r>
            <a:r>
              <a:rPr lang="de-AT" dirty="0"/>
              <a:t>:</a:t>
            </a:r>
          </a:p>
          <a:p>
            <a:r>
              <a:rPr lang="de-AT" dirty="0"/>
              <a:t>        </a:t>
            </a:r>
            <a:r>
              <a:rPr lang="de-AT" dirty="0" err="1"/>
              <a:t>days</a:t>
            </a:r>
            <a:r>
              <a:rPr lang="de-AT" dirty="0"/>
              <a:t>: 5</a:t>
            </a:r>
          </a:p>
          <a:p>
            <a:r>
              <a:rPr lang="de-AT" dirty="0"/>
              <a:t>      </a:t>
            </a:r>
            <a:r>
              <a:rPr lang="de-AT" dirty="0" err="1"/>
              <a:t>events</a:t>
            </a:r>
            <a:r>
              <a:rPr lang="de-AT" dirty="0"/>
              <a:t>:</a:t>
            </a:r>
          </a:p>
          <a:p>
            <a:r>
              <a:rPr lang="de-AT" dirty="0"/>
              <a:t>        </a:t>
            </a:r>
            <a:r>
              <a:rPr lang="de-AT" dirty="0" err="1"/>
              <a:t>retain</a:t>
            </a:r>
            <a:r>
              <a:rPr lang="de-AT" dirty="0"/>
              <a:t>:</a:t>
            </a:r>
          </a:p>
          <a:p>
            <a:r>
              <a:rPr lang="de-AT" dirty="0"/>
              <a:t>          </a:t>
            </a:r>
            <a:r>
              <a:rPr lang="de-AT" dirty="0" err="1"/>
              <a:t>default</a:t>
            </a:r>
            <a:r>
              <a:rPr lang="de-AT" dirty="0"/>
              <a:t>: 10    </a:t>
            </a:r>
          </a:p>
          <a:p>
            <a:r>
              <a:rPr lang="de-AT" dirty="0"/>
              <a:t>        </a:t>
            </a:r>
            <a:r>
              <a:rPr lang="de-AT" dirty="0" err="1"/>
              <a:t>required_zones</a:t>
            </a:r>
            <a:r>
              <a:rPr lang="de-AT" dirty="0"/>
              <a:t>:</a:t>
            </a:r>
          </a:p>
          <a:p>
            <a:r>
              <a:rPr lang="de-AT" dirty="0"/>
              <a:t>          - </a:t>
            </a:r>
            <a:r>
              <a:rPr lang="de-AT" dirty="0" err="1"/>
              <a:t>Front_Patio</a:t>
            </a:r>
            <a:endParaRPr lang="de-AT" dirty="0"/>
          </a:p>
          <a:p>
            <a:r>
              <a:rPr lang="de-AT" dirty="0"/>
              <a:t>          - </a:t>
            </a:r>
            <a:r>
              <a:rPr lang="de-AT" dirty="0" err="1"/>
              <a:t>Front_Steps</a:t>
            </a:r>
            <a:endParaRPr lang="de-AT" dirty="0"/>
          </a:p>
          <a:p>
            <a:r>
              <a:rPr lang="de-AT" dirty="0"/>
              <a:t>    </a:t>
            </a:r>
            <a:r>
              <a:rPr lang="de-AT" dirty="0" err="1"/>
              <a:t>mqtt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required_zones</a:t>
            </a:r>
            <a:r>
              <a:rPr lang="de-AT" dirty="0"/>
              <a:t>:</a:t>
            </a:r>
          </a:p>
          <a:p>
            <a:r>
              <a:rPr lang="de-AT" dirty="0"/>
              <a:t>        - </a:t>
            </a:r>
            <a:r>
              <a:rPr lang="de-AT" dirty="0" err="1"/>
              <a:t>Front_Patio</a:t>
            </a:r>
            <a:endParaRPr lang="de-AT" dirty="0"/>
          </a:p>
          <a:p>
            <a:r>
              <a:rPr lang="de-AT" dirty="0"/>
              <a:t>        - </a:t>
            </a:r>
            <a:r>
              <a:rPr lang="de-AT" dirty="0" err="1"/>
              <a:t>Front_Steps</a:t>
            </a:r>
            <a:endParaRPr lang="de-AT" dirty="0"/>
          </a:p>
          <a:p>
            <a:r>
              <a:rPr lang="de-AT" dirty="0"/>
              <a:t>    </a:t>
            </a:r>
            <a:r>
              <a:rPr lang="de-AT" dirty="0" err="1"/>
              <a:t>zones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Front_Patio</a:t>
            </a:r>
            <a:r>
              <a:rPr lang="de-AT" dirty="0"/>
              <a:t>:</a:t>
            </a:r>
          </a:p>
          <a:p>
            <a:r>
              <a:rPr lang="de-AT" dirty="0"/>
              <a:t>        </a:t>
            </a:r>
            <a:r>
              <a:rPr lang="de-AT" dirty="0" err="1"/>
              <a:t>coordinates</a:t>
            </a:r>
            <a:r>
              <a:rPr lang="de-AT" dirty="0"/>
              <a:t>: 19,22,33,44,55,66,77</a:t>
            </a:r>
          </a:p>
          <a:p>
            <a:r>
              <a:rPr lang="de-AT" dirty="0"/>
              <a:t>        </a:t>
            </a:r>
            <a:r>
              <a:rPr lang="de-AT" dirty="0" err="1"/>
              <a:t>objects</a:t>
            </a:r>
            <a:r>
              <a:rPr lang="de-AT" dirty="0"/>
              <a:t>:</a:t>
            </a:r>
          </a:p>
          <a:p>
            <a:r>
              <a:rPr lang="de-AT" dirty="0"/>
              <a:t>          - </a:t>
            </a:r>
            <a:r>
              <a:rPr lang="de-AT" dirty="0" err="1"/>
              <a:t>person</a:t>
            </a:r>
            <a:endParaRPr lang="de-AT" dirty="0"/>
          </a:p>
          <a:p>
            <a:r>
              <a:rPr lang="de-AT" dirty="0"/>
              <a:t>          - </a:t>
            </a:r>
            <a:r>
              <a:rPr lang="de-AT" dirty="0" err="1"/>
              <a:t>umbrella</a:t>
            </a:r>
            <a:endParaRPr lang="de-AT" dirty="0"/>
          </a:p>
          <a:p>
            <a:r>
              <a:rPr lang="de-AT" dirty="0"/>
              <a:t>        </a:t>
            </a:r>
            <a:r>
              <a:rPr lang="de-AT" dirty="0" err="1"/>
              <a:t>filters</a:t>
            </a:r>
            <a:r>
              <a:rPr lang="de-AT" dirty="0"/>
              <a:t>:</a:t>
            </a:r>
          </a:p>
          <a:p>
            <a:r>
              <a:rPr lang="de-AT" dirty="0"/>
              <a:t>          </a:t>
            </a:r>
            <a:r>
              <a:rPr lang="de-AT" dirty="0" err="1"/>
              <a:t>person</a:t>
            </a:r>
            <a:r>
              <a:rPr lang="de-AT" dirty="0"/>
              <a:t>:</a:t>
            </a:r>
          </a:p>
          <a:p>
            <a:r>
              <a:rPr lang="de-AT" dirty="0"/>
              <a:t>            </a:t>
            </a:r>
            <a:r>
              <a:rPr lang="de-AT" dirty="0" err="1"/>
              <a:t>min_area</a:t>
            </a:r>
            <a:r>
              <a:rPr lang="de-AT" dirty="0"/>
              <a:t>: 5000</a:t>
            </a:r>
          </a:p>
          <a:p>
            <a:r>
              <a:rPr lang="de-AT" dirty="0"/>
              <a:t>            </a:t>
            </a:r>
            <a:r>
              <a:rPr lang="de-AT" dirty="0" err="1"/>
              <a:t>max_area</a:t>
            </a:r>
            <a:r>
              <a:rPr lang="de-AT" dirty="0"/>
              <a:t>: 100000</a:t>
            </a:r>
          </a:p>
          <a:p>
            <a:r>
              <a:rPr lang="de-AT" dirty="0"/>
              <a:t>            </a:t>
            </a:r>
            <a:r>
              <a:rPr lang="de-AT" dirty="0" err="1"/>
              <a:t>threshold</a:t>
            </a:r>
            <a:r>
              <a:rPr lang="de-AT" dirty="0"/>
              <a:t>: 0.7</a:t>
            </a:r>
          </a:p>
          <a:p>
            <a:r>
              <a:rPr lang="de-AT" dirty="0"/>
              <a:t>      </a:t>
            </a:r>
            <a:r>
              <a:rPr lang="de-AT" dirty="0" err="1"/>
              <a:t>Front_Steps</a:t>
            </a:r>
            <a:r>
              <a:rPr lang="de-AT" dirty="0"/>
              <a:t>:</a:t>
            </a:r>
          </a:p>
          <a:p>
            <a:r>
              <a:rPr lang="de-AT" dirty="0"/>
              <a:t>        </a:t>
            </a:r>
            <a:r>
              <a:rPr lang="de-AT" dirty="0" err="1"/>
              <a:t>coordinates</a:t>
            </a:r>
            <a:r>
              <a:rPr lang="de-AT" dirty="0"/>
              <a:t>: 19,22,33,44,55,66,77</a:t>
            </a:r>
          </a:p>
          <a:p>
            <a:r>
              <a:rPr lang="de-AT" dirty="0"/>
              <a:t>        </a:t>
            </a:r>
            <a:r>
              <a:rPr lang="de-AT" dirty="0" err="1"/>
              <a:t>objects</a:t>
            </a:r>
            <a:r>
              <a:rPr lang="de-AT" dirty="0"/>
              <a:t>:</a:t>
            </a:r>
          </a:p>
          <a:p>
            <a:r>
              <a:rPr lang="de-AT" dirty="0"/>
              <a:t>          - </a:t>
            </a:r>
            <a:r>
              <a:rPr lang="de-AT" dirty="0" err="1"/>
              <a:t>person</a:t>
            </a:r>
            <a:endParaRPr lang="de-AT" dirty="0"/>
          </a:p>
          <a:p>
            <a:r>
              <a:rPr lang="de-AT" dirty="0"/>
              <a:t>          - </a:t>
            </a:r>
            <a:r>
              <a:rPr lang="de-AT" dirty="0" err="1"/>
              <a:t>umbrella</a:t>
            </a:r>
            <a:endParaRPr lang="de-AT" dirty="0"/>
          </a:p>
          <a:p>
            <a:r>
              <a:rPr lang="de-AT" dirty="0"/>
              <a:t>        </a:t>
            </a:r>
            <a:r>
              <a:rPr lang="de-AT" dirty="0" err="1"/>
              <a:t>filters</a:t>
            </a:r>
            <a:r>
              <a:rPr lang="de-AT" dirty="0"/>
              <a:t>:</a:t>
            </a:r>
          </a:p>
          <a:p>
            <a:r>
              <a:rPr lang="de-AT" dirty="0"/>
              <a:t>          </a:t>
            </a:r>
            <a:r>
              <a:rPr lang="de-AT" dirty="0" err="1"/>
              <a:t>person</a:t>
            </a:r>
            <a:r>
              <a:rPr lang="de-AT" dirty="0"/>
              <a:t>:</a:t>
            </a:r>
          </a:p>
          <a:p>
            <a:r>
              <a:rPr lang="de-AT" dirty="0"/>
              <a:t>            </a:t>
            </a:r>
            <a:r>
              <a:rPr lang="de-AT" dirty="0" err="1"/>
              <a:t>min_area</a:t>
            </a:r>
            <a:r>
              <a:rPr lang="de-AT" dirty="0"/>
              <a:t>: 5000</a:t>
            </a:r>
          </a:p>
          <a:p>
            <a:r>
              <a:rPr lang="de-AT" dirty="0"/>
              <a:t>            </a:t>
            </a:r>
            <a:r>
              <a:rPr lang="de-AT" dirty="0" err="1"/>
              <a:t>max_area</a:t>
            </a:r>
            <a:r>
              <a:rPr lang="de-AT" dirty="0"/>
              <a:t>: 100000</a:t>
            </a:r>
          </a:p>
          <a:p>
            <a:r>
              <a:rPr lang="de-AT" dirty="0"/>
              <a:t>            </a:t>
            </a:r>
            <a:r>
              <a:rPr lang="de-AT" dirty="0" err="1"/>
              <a:t>threshold</a:t>
            </a:r>
            <a:r>
              <a:rPr lang="de-AT" dirty="0"/>
              <a:t>: 0.7</a:t>
            </a:r>
          </a:p>
          <a:p>
            <a:r>
              <a:rPr lang="de-AT" dirty="0"/>
              <a:t>    </a:t>
            </a:r>
            <a:r>
              <a:rPr lang="de-AT" dirty="0" err="1"/>
              <a:t>motion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mask</a:t>
            </a:r>
            <a:r>
              <a:rPr lang="de-AT" dirty="0"/>
              <a:t>:</a:t>
            </a:r>
          </a:p>
          <a:p>
            <a:r>
              <a:rPr lang="de-AT" dirty="0"/>
              <a:t>        - 19,22,33,44,55,66,77</a:t>
            </a:r>
          </a:p>
          <a:p>
            <a:r>
              <a:rPr lang="de-AT" dirty="0"/>
              <a:t>  </a:t>
            </a:r>
          </a:p>
          <a:p>
            <a:r>
              <a:rPr lang="de-AT" dirty="0"/>
              <a:t>  </a:t>
            </a:r>
            <a:r>
              <a:rPr lang="de-AT" dirty="0" err="1"/>
              <a:t>BackCam</a:t>
            </a:r>
            <a:r>
              <a:rPr lang="de-AT" dirty="0"/>
              <a:t>:</a:t>
            </a:r>
          </a:p>
          <a:p>
            <a:r>
              <a:rPr lang="de-AT" dirty="0"/>
              <a:t>    </a:t>
            </a:r>
            <a:r>
              <a:rPr lang="de-AT" dirty="0" err="1"/>
              <a:t>ffmpeg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inputs</a:t>
            </a:r>
            <a:r>
              <a:rPr lang="de-AT" dirty="0"/>
              <a:t>:</a:t>
            </a:r>
          </a:p>
          <a:p>
            <a:r>
              <a:rPr lang="de-AT" dirty="0"/>
              <a:t>        # High Resolution Stream</a:t>
            </a:r>
          </a:p>
          <a:p>
            <a:r>
              <a:rPr lang="de-AT" dirty="0"/>
              <a:t>        - </a:t>
            </a:r>
            <a:r>
              <a:rPr lang="de-AT" dirty="0" err="1"/>
              <a:t>path</a:t>
            </a:r>
            <a:r>
              <a:rPr lang="de-AT" dirty="0"/>
              <a:t>: &lt;PATHTOSTREAM&gt;</a:t>
            </a:r>
          </a:p>
          <a:p>
            <a:r>
              <a:rPr lang="de-AT" dirty="0"/>
              <a:t>          </a:t>
            </a:r>
            <a:r>
              <a:rPr lang="de-AT" dirty="0" err="1"/>
              <a:t>roles</a:t>
            </a:r>
            <a:r>
              <a:rPr lang="de-AT" dirty="0"/>
              <a:t>:</a:t>
            </a:r>
          </a:p>
          <a:p>
            <a:r>
              <a:rPr lang="de-AT" dirty="0"/>
              <a:t>            - </a:t>
            </a:r>
            <a:r>
              <a:rPr lang="de-AT" dirty="0" err="1"/>
              <a:t>record</a:t>
            </a:r>
            <a:endParaRPr lang="de-AT" dirty="0"/>
          </a:p>
          <a:p>
            <a:r>
              <a:rPr lang="de-AT" dirty="0"/>
              <a:t>        # Low Resolution Stream</a:t>
            </a:r>
          </a:p>
          <a:p>
            <a:r>
              <a:rPr lang="de-AT" dirty="0"/>
              <a:t>        - </a:t>
            </a:r>
            <a:r>
              <a:rPr lang="de-AT" dirty="0" err="1"/>
              <a:t>path</a:t>
            </a:r>
            <a:r>
              <a:rPr lang="de-AT" dirty="0"/>
              <a:t>: &lt;PATHTOSTREAM&gt;</a:t>
            </a:r>
          </a:p>
          <a:p>
            <a:r>
              <a:rPr lang="de-AT" dirty="0"/>
              <a:t>          </a:t>
            </a:r>
            <a:r>
              <a:rPr lang="de-AT" dirty="0" err="1"/>
              <a:t>roles</a:t>
            </a:r>
            <a:r>
              <a:rPr lang="de-AT" dirty="0"/>
              <a:t>:</a:t>
            </a:r>
          </a:p>
          <a:p>
            <a:r>
              <a:rPr lang="de-AT" dirty="0"/>
              <a:t>            - </a:t>
            </a:r>
            <a:r>
              <a:rPr lang="de-AT" dirty="0" err="1"/>
              <a:t>detect</a:t>
            </a:r>
            <a:endParaRPr lang="de-AT" dirty="0"/>
          </a:p>
          <a:p>
            <a:r>
              <a:rPr lang="de-AT" dirty="0"/>
              <a:t>            - </a:t>
            </a:r>
            <a:r>
              <a:rPr lang="de-AT" dirty="0" err="1"/>
              <a:t>rtmp</a:t>
            </a:r>
            <a:endParaRPr lang="de-AT" dirty="0"/>
          </a:p>
          <a:p>
            <a:r>
              <a:rPr lang="de-AT" dirty="0"/>
              <a:t>    </a:t>
            </a:r>
            <a:r>
              <a:rPr lang="de-AT" dirty="0" err="1"/>
              <a:t>detect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width</a:t>
            </a:r>
            <a:r>
              <a:rPr lang="de-AT" dirty="0"/>
              <a:t>: 1280 </a:t>
            </a:r>
          </a:p>
          <a:p>
            <a:r>
              <a:rPr lang="de-AT" dirty="0"/>
              <a:t>      </a:t>
            </a:r>
            <a:r>
              <a:rPr lang="de-AT" dirty="0" err="1"/>
              <a:t>height</a:t>
            </a:r>
            <a:r>
              <a:rPr lang="de-AT" dirty="0"/>
              <a:t>: 720 </a:t>
            </a:r>
          </a:p>
          <a:p>
            <a:r>
              <a:rPr lang="de-AT" dirty="0"/>
              <a:t>      </a:t>
            </a:r>
            <a:r>
              <a:rPr lang="de-AT" dirty="0" err="1"/>
              <a:t>fps</a:t>
            </a:r>
            <a:r>
              <a:rPr lang="de-AT" dirty="0"/>
              <a:t>: 24</a:t>
            </a:r>
          </a:p>
          <a:p>
            <a:r>
              <a:rPr lang="de-AT" dirty="0"/>
              <a:t>    </a:t>
            </a:r>
            <a:r>
              <a:rPr lang="de-AT" dirty="0" err="1"/>
              <a:t>objects</a:t>
            </a:r>
            <a:r>
              <a:rPr lang="de-AT" dirty="0"/>
              <a:t>:</a:t>
            </a:r>
          </a:p>
          <a:p>
            <a:r>
              <a:rPr lang="de-AT" dirty="0"/>
              <a:t>      track:</a:t>
            </a:r>
          </a:p>
          <a:p>
            <a:r>
              <a:rPr lang="de-AT" dirty="0"/>
              <a:t>        - </a:t>
            </a:r>
            <a:r>
              <a:rPr lang="de-AT" dirty="0" err="1"/>
              <a:t>person</a:t>
            </a:r>
            <a:endParaRPr lang="de-AT" dirty="0"/>
          </a:p>
          <a:p>
            <a:r>
              <a:rPr lang="de-AT" dirty="0"/>
              <a:t>        - </a:t>
            </a:r>
            <a:r>
              <a:rPr lang="de-AT" dirty="0" err="1"/>
              <a:t>dog</a:t>
            </a:r>
            <a:endParaRPr lang="de-AT" dirty="0"/>
          </a:p>
          <a:p>
            <a:r>
              <a:rPr lang="de-AT" dirty="0"/>
              <a:t>        - </a:t>
            </a:r>
            <a:r>
              <a:rPr lang="de-AT" dirty="0" err="1"/>
              <a:t>cat</a:t>
            </a:r>
            <a:endParaRPr lang="de-AT" dirty="0"/>
          </a:p>
          <a:p>
            <a:r>
              <a:rPr lang="de-AT" dirty="0"/>
              <a:t>      </a:t>
            </a:r>
            <a:r>
              <a:rPr lang="de-AT" dirty="0" err="1"/>
              <a:t>filters</a:t>
            </a:r>
            <a:r>
              <a:rPr lang="de-AT" dirty="0"/>
              <a:t>:</a:t>
            </a:r>
          </a:p>
          <a:p>
            <a:r>
              <a:rPr lang="de-AT" dirty="0"/>
              <a:t>        </a:t>
            </a:r>
            <a:r>
              <a:rPr lang="de-AT" dirty="0" err="1"/>
              <a:t>person</a:t>
            </a:r>
            <a:r>
              <a:rPr lang="de-AT" dirty="0"/>
              <a:t>:</a:t>
            </a:r>
          </a:p>
          <a:p>
            <a:r>
              <a:rPr lang="de-AT" dirty="0"/>
              <a:t>          </a:t>
            </a:r>
            <a:r>
              <a:rPr lang="de-AT" dirty="0" err="1"/>
              <a:t>threshold</a:t>
            </a:r>
            <a:r>
              <a:rPr lang="de-AT" dirty="0"/>
              <a:t>: 0.8</a:t>
            </a:r>
          </a:p>
          <a:p>
            <a:r>
              <a:rPr lang="de-AT" dirty="0"/>
              <a:t>          </a:t>
            </a:r>
            <a:r>
              <a:rPr lang="de-AT" dirty="0" err="1"/>
              <a:t>min_area</a:t>
            </a:r>
            <a:r>
              <a:rPr lang="de-AT" dirty="0"/>
              <a:t>: 5000</a:t>
            </a:r>
          </a:p>
          <a:p>
            <a:r>
              <a:rPr lang="de-AT" dirty="0"/>
              <a:t>          </a:t>
            </a:r>
            <a:r>
              <a:rPr lang="de-AT" dirty="0" err="1"/>
              <a:t>max_area</a:t>
            </a:r>
            <a:r>
              <a:rPr lang="de-AT" dirty="0"/>
              <a:t>: 100000</a:t>
            </a:r>
          </a:p>
          <a:p>
            <a:r>
              <a:rPr lang="de-AT" dirty="0"/>
              <a:t>    </a:t>
            </a:r>
            <a:r>
              <a:rPr lang="de-AT" dirty="0" err="1"/>
              <a:t>snapshots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enabled</a:t>
            </a:r>
            <a:r>
              <a:rPr lang="de-AT" dirty="0"/>
              <a:t>: True</a:t>
            </a:r>
          </a:p>
          <a:p>
            <a:r>
              <a:rPr lang="de-AT" dirty="0"/>
              <a:t>    </a:t>
            </a:r>
            <a:r>
              <a:rPr lang="de-AT" dirty="0" err="1"/>
              <a:t>record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enabled</a:t>
            </a:r>
            <a:r>
              <a:rPr lang="de-AT" dirty="0"/>
              <a:t>: True</a:t>
            </a:r>
          </a:p>
          <a:p>
            <a:r>
              <a:rPr lang="de-AT" dirty="0"/>
              <a:t>      </a:t>
            </a:r>
            <a:r>
              <a:rPr lang="de-AT" dirty="0" err="1"/>
              <a:t>retain</a:t>
            </a:r>
            <a:r>
              <a:rPr lang="de-AT" dirty="0"/>
              <a:t>:</a:t>
            </a:r>
          </a:p>
          <a:p>
            <a:r>
              <a:rPr lang="de-AT" dirty="0"/>
              <a:t>        </a:t>
            </a:r>
            <a:r>
              <a:rPr lang="de-AT" dirty="0" err="1"/>
              <a:t>days</a:t>
            </a:r>
            <a:r>
              <a:rPr lang="de-AT" dirty="0"/>
              <a:t>: 5</a:t>
            </a:r>
          </a:p>
          <a:p>
            <a:r>
              <a:rPr lang="de-AT" dirty="0"/>
              <a:t>      </a:t>
            </a:r>
            <a:r>
              <a:rPr lang="de-AT" dirty="0" err="1"/>
              <a:t>events</a:t>
            </a:r>
            <a:r>
              <a:rPr lang="de-AT" dirty="0"/>
              <a:t>:</a:t>
            </a:r>
          </a:p>
          <a:p>
            <a:r>
              <a:rPr lang="de-AT" dirty="0"/>
              <a:t>        </a:t>
            </a:r>
            <a:r>
              <a:rPr lang="de-AT" dirty="0" err="1"/>
              <a:t>retain</a:t>
            </a:r>
            <a:r>
              <a:rPr lang="de-AT" dirty="0"/>
              <a:t>:</a:t>
            </a:r>
          </a:p>
          <a:p>
            <a:r>
              <a:rPr lang="de-AT" dirty="0"/>
              <a:t>          </a:t>
            </a:r>
            <a:r>
              <a:rPr lang="de-AT" dirty="0" err="1"/>
              <a:t>default</a:t>
            </a:r>
            <a:r>
              <a:rPr lang="de-AT" dirty="0"/>
              <a:t>: 10</a:t>
            </a:r>
          </a:p>
          <a:p>
            <a:r>
              <a:rPr lang="de-AT" dirty="0"/>
              <a:t>    </a:t>
            </a:r>
            <a:r>
              <a:rPr lang="de-AT" dirty="0" err="1"/>
              <a:t>motion</a:t>
            </a:r>
            <a:r>
              <a:rPr lang="de-AT" dirty="0"/>
              <a:t>:</a:t>
            </a:r>
          </a:p>
          <a:p>
            <a:r>
              <a:rPr lang="de-AT" dirty="0"/>
              <a:t>      </a:t>
            </a:r>
            <a:r>
              <a:rPr lang="de-AT" dirty="0" err="1"/>
              <a:t>mask</a:t>
            </a:r>
            <a:r>
              <a:rPr lang="de-AT" dirty="0"/>
              <a:t>:</a:t>
            </a:r>
          </a:p>
          <a:p>
            <a:r>
              <a:rPr lang="de-AT" dirty="0"/>
              <a:t>        - 19,22,33,44,55,66,77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679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sTP-vpGxFsw&amp;ab_channel=mostlychris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automationguy.io/blog/home-assistant-tips/tweaking-frigate-to-get-the-best-resul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mmunity.home-assistant.io/t/frigate-mobile-app-notifications-2-0/559732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frigate.video/configuration/motion_detection/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frigate.video/frigate/installation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blakeblackshear/frigate/discussions/8127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frigate.video/frigate/hardware/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homeautomationguy.io/blog/running-frigate-on-proxmox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FsxthdQ_sL4&amp;ab_channel=GoogleCloud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ral.ai/technology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frigate.video/frigate/installation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C9CA6-433F-81B7-F76A-BF1FEF9B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Frigate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D88EDD-759D-2FA6-48C5-00DC1D48F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153204-4F9C-48D2-685F-A98EC974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891718"/>
            <a:ext cx="7524328" cy="53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0E2BF-E352-C32F-A9DF-E15D39CB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Über Repository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82F6DB-CDCE-8E1A-AB57-9A79EF590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2EFC22-E741-7118-CFB8-1776A531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68413"/>
            <a:ext cx="7012458" cy="51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1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774E7D-9A30-28E4-BF5C-BBFC94AE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-Store – </a:t>
            </a:r>
            <a:r>
              <a:rPr lang="de-AT" dirty="0" err="1"/>
              <a:t>Full</a:t>
            </a:r>
            <a:r>
              <a:rPr lang="de-AT" dirty="0"/>
              <a:t> Access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9406FB-B6D7-C1AC-A105-8D60863EC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68413"/>
            <a:ext cx="8207375" cy="4608165"/>
          </a:xfrm>
        </p:spPr>
        <p:txBody>
          <a:bodyPr/>
          <a:lstStyle/>
          <a:p>
            <a:r>
              <a:rPr lang="de-AT" dirty="0"/>
              <a:t>Bietet mehr Möglichkeiten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333025-D1FA-3582-2F24-D85C3893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81" y="1988840"/>
            <a:ext cx="7596336" cy="377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74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8EBC9-8112-AE67-BAED-2DA88C83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9DA67A-481A-3FEE-CBAC-826B95792A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5D61DC-DD8A-0AE1-6CFA-57C6946D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2" y="1298253"/>
            <a:ext cx="8532440" cy="36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83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AE82F-FBCD-A36D-562D-75FDCAB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Streams mit VLC-Mediaplayer testen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B112BE-D2F6-4B8A-0DDC-EBD338381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05593-84E5-E8D9-A3ED-C859F04C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73809"/>
            <a:ext cx="8207375" cy="44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38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C8EED-9FEE-6821-2E8B-0959ED82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Configfile</a:t>
            </a:r>
            <a:r>
              <a:rPr lang="de-AT" dirty="0"/>
              <a:t>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5DB5ED-3B03-F65D-D308-06227418C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FD3654-9169-3DBE-46F6-4E8F906D6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00808"/>
            <a:ext cx="2876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6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AD43AB-B54D-139C-879D-23F9EC23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 </a:t>
            </a:r>
            <a:r>
              <a:rPr lang="de-AT" dirty="0" err="1"/>
              <a:t>Config</a:t>
            </a:r>
            <a:r>
              <a:rPr lang="de-AT" dirty="0"/>
              <a:t> nur zum Testen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80AFC8-3E7C-9F3F-CFCF-42DBA1161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824738-C91D-2475-DD27-64D9549D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7789"/>
            <a:ext cx="9205693" cy="40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16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2CA74-6234-6A90-408E-6228CD0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Satrt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/>
              <a:t>Log sieht gut aus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101E36-5162-77E2-BE99-1A3CFB9C3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FBB23B-BD65-619A-70E9-DD7566C8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881213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4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606B0-3923-EAA3-89D7-8F3C3171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Auch das </a:t>
            </a:r>
            <a:r>
              <a:rPr lang="de-AT" dirty="0" err="1"/>
              <a:t>Frigate</a:t>
            </a:r>
            <a:r>
              <a:rPr lang="de-AT" dirty="0"/>
              <a:t> </a:t>
            </a:r>
            <a:r>
              <a:rPr lang="de-AT" dirty="0" err="1"/>
              <a:t>WebInterface</a:t>
            </a:r>
            <a:r>
              <a:rPr lang="de-AT" dirty="0"/>
              <a:t> passt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158C9D-B91C-26ED-CE48-167B2FFD1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D31CCD-D185-1288-9485-CFFADC16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1451"/>
            <a:ext cx="8100392" cy="47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5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382AC-A3B3-CD43-9F0F-767BE61B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Debug</a:t>
            </a:r>
            <a:r>
              <a:rPr lang="de-AT" dirty="0"/>
              <a:t>-Mode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BD5B83-6278-6697-815A-4C4BA6A36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dirty="0" err="1"/>
              <a:t>Detector</a:t>
            </a:r>
            <a:r>
              <a:rPr lang="de-AT" dirty="0"/>
              <a:t> ist noch nicht aktiv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05C9F3-B446-CE63-136D-6E331D6B4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61" y="1857655"/>
            <a:ext cx="7812360" cy="39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B0101-E679-7C62-F456-A5194005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Auslastung des Systems ist überschaubar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3A98A-43C7-C4E1-DBBA-2F825EC525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Laut </a:t>
            </a:r>
            <a:r>
              <a:rPr lang="de-AT" dirty="0" err="1"/>
              <a:t>AddOn</a:t>
            </a:r>
            <a:r>
              <a:rPr lang="de-AT" dirty="0"/>
              <a:t>-Info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0F862E-37AE-C707-45E5-21886D1E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88"/>
            <a:ext cx="8705215" cy="36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3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3F974-C007-9E76-1036-AD2916AF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Frigate</a:t>
            </a:r>
            <a:r>
              <a:rPr lang="de-AT" dirty="0"/>
              <a:t> - Eigenschaften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11AF0-DC98-91C1-9718-EA8FF0600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Lokaler Netzwerk-Video-Rekorder (NVR)</a:t>
            </a:r>
          </a:p>
          <a:p>
            <a:r>
              <a:rPr lang="de-AT" dirty="0"/>
              <a:t>AI-gestützte Objekterkennung</a:t>
            </a:r>
          </a:p>
          <a:p>
            <a:pPr lvl="1"/>
            <a:r>
              <a:rPr lang="de-AT" dirty="0" err="1"/>
              <a:t>OpenCV</a:t>
            </a:r>
            <a:r>
              <a:rPr lang="de-AT" dirty="0"/>
              <a:t> und </a:t>
            </a:r>
            <a:r>
              <a:rPr lang="de-AT" dirty="0" err="1"/>
              <a:t>Tensorflow</a:t>
            </a:r>
            <a:endParaRPr lang="de-AT" dirty="0"/>
          </a:p>
          <a:p>
            <a:pPr lvl="1"/>
            <a:r>
              <a:rPr lang="de-AT" dirty="0"/>
              <a:t>Unterstützung von USB-TPU Coral</a:t>
            </a:r>
          </a:p>
          <a:p>
            <a:r>
              <a:rPr lang="de-AT" dirty="0" err="1"/>
              <a:t>Frigate</a:t>
            </a:r>
            <a:r>
              <a:rPr lang="de-AT" dirty="0"/>
              <a:t>-Viewer als App verfügbar</a:t>
            </a:r>
          </a:p>
          <a:p>
            <a:r>
              <a:rPr lang="de-AT" dirty="0"/>
              <a:t>Sehr gute Integration in HA</a:t>
            </a:r>
          </a:p>
        </p:txBody>
      </p:sp>
    </p:spTree>
    <p:extLst>
      <p:ext uri="{BB962C8B-B14F-4D97-AF65-F5344CB8AC3E}">
        <p14:creationId xmlns:p14="http://schemas.microsoft.com/office/powerpoint/2010/main" val="3214110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E8882-CB40-A020-3DD9-04FEB506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Systeminfo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25324F-14C8-FA9C-C871-D0DC66B1BA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Auch hier keine gröberen Probleme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0E715F-90E4-873B-1378-D300DDD4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640072"/>
            <a:ext cx="4320480" cy="51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EA6B79-7DFB-D2A0-0030-8A7A2EF1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Detector</a:t>
            </a:r>
            <a:r>
              <a:rPr lang="de-AT" dirty="0"/>
              <a:t> aktivieren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66CEF4-FF9E-3603-CA46-F5D62E717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 err="1"/>
              <a:t>Odroid</a:t>
            </a:r>
            <a:r>
              <a:rPr lang="de-AT" dirty="0"/>
              <a:t> 64 Bit - ARM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2955D6-14C9-A122-4FE8-0B60AD6A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8840"/>
            <a:ext cx="78200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53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85B61-5B66-2995-0CC5-4D1AC9BB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Personenerkennung funktioniert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3FB65A-B285-6693-15FE-F4FF55C454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955ECC-BCA7-CFCE-F1C2-B896083E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39297"/>
            <a:ext cx="6528508" cy="45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8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C6C57-B782-0220-FEB3-80037C3D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CPU-Auslastung steigt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6F3E98-69BF-DB46-45D4-959A6DC81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D53C3C-3D37-2DBA-EA0D-4D09B5E7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44916"/>
            <a:ext cx="6528986" cy="356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9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75E4D-9235-97FF-EB5A-B7FE2AAF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System ist ziemlich belastet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8798AE-5767-7E0A-EB7A-0EA64ECF3C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054E93-67D2-B18C-3D15-00EA39F1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17651"/>
            <a:ext cx="7272808" cy="49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51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6E0FA-5411-F605-3B88-E8243E9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Bewegungen ausmaskieren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3BEDB7-AD73-8FE4-E446-E57BEB014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Verringert Erkennungsaufwand</a:t>
            </a:r>
          </a:p>
          <a:p>
            <a:r>
              <a:rPr lang="de-AT" dirty="0"/>
              <a:t>Bäume, Uhrzeit, 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7D2A1F-9572-BAAE-8D64-3A92C050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896"/>
            <a:ext cx="9144000" cy="36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DC6FE-305D-B93A-E78B-8B5DBDD8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</a:t>
            </a:r>
            <a:r>
              <a:rPr lang="de-AT" dirty="0" err="1"/>
              <a:t>Config</a:t>
            </a:r>
            <a:r>
              <a:rPr lang="de-AT" dirty="0"/>
              <a:t> übernehmen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FDA593-5B7E-E761-8172-385B5818D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0C2DDF-DD9C-4612-1688-6D2A51BF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185987"/>
            <a:ext cx="59817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85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71DA0-1130-A6A6-DC38-BCA91A59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Erkannte Bewegungen aufzeichnen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718F4A-554C-E568-EEF9-B17760889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Videos und Snapshots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0B36FA-F9D5-4021-B960-D2AF0C7D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060848"/>
            <a:ext cx="7172007" cy="43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6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BE6F6-56EA-3159-E91B-7EB73784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Events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FC75E4-7575-7A87-2950-142E54018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CABA83-9F57-ABAF-791F-D50ED4CC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412776"/>
            <a:ext cx="839299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15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FD18E-EAA0-A852-E5EF-4972F3F8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Einbindung in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2A56D9-E27D-6E2D-CE3A-57ACDDB26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sz="2400" dirty="0" err="1"/>
              <a:t>Mqtt</a:t>
            </a:r>
            <a:endParaRPr lang="de-AT" sz="2400" dirty="0"/>
          </a:p>
          <a:p>
            <a:r>
              <a:rPr lang="de-AT" sz="2400" dirty="0"/>
              <a:t>HACS </a:t>
            </a:r>
            <a:r>
              <a:rPr lang="de-AT" sz="2400" dirty="0" err="1"/>
              <a:t>Frigate</a:t>
            </a:r>
            <a:r>
              <a:rPr lang="de-AT" sz="2400" dirty="0"/>
              <a:t> Integration</a:t>
            </a:r>
          </a:p>
          <a:p>
            <a:r>
              <a:rPr lang="de-AT" sz="2400" dirty="0"/>
              <a:t>HACS </a:t>
            </a:r>
            <a:r>
              <a:rPr lang="de-AT" sz="2400" dirty="0" err="1"/>
              <a:t>Frigate</a:t>
            </a:r>
            <a:r>
              <a:rPr lang="de-AT" sz="2400" dirty="0"/>
              <a:t> Card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F86D37-D51E-E431-6D0A-1B0D5C7E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4944"/>
            <a:ext cx="9144000" cy="25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4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1EE35-8565-5A78-9FF5-25D023EC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Alternative </a:t>
            </a:r>
            <a:r>
              <a:rPr lang="de-AT" dirty="0" err="1"/>
              <a:t>ZoneMinder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E359B5-1B05-90A6-D9CC-CC0312DFD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052736"/>
            <a:ext cx="8207375" cy="4608165"/>
          </a:xfrm>
        </p:spPr>
        <p:txBody>
          <a:bodyPr/>
          <a:lstStyle/>
          <a:p>
            <a:r>
              <a:rPr lang="de-AT" dirty="0"/>
              <a:t>HA-Integration nicht sehr verbreitet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07F0C2-D79C-98BD-7820-045BEF04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30" y="1916832"/>
            <a:ext cx="5653397" cy="458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65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0A7E0-9115-5025-D23B-29225937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Mqtt</a:t>
            </a:r>
            <a:r>
              <a:rPr lang="de-AT" dirty="0"/>
              <a:t>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9D8EEB-17AB-A965-4EA4-7323D21E91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B378C1-5CC6-7760-4B8B-30F2EE00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06" y="1317286"/>
            <a:ext cx="7809607" cy="27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24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4BDCC6-A291-5086-33D6-9896B77B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Frigate</a:t>
            </a:r>
            <a:r>
              <a:rPr lang="de-AT" dirty="0"/>
              <a:t> schickt Event-Daten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9297A6-ADBF-DD88-4037-85BECF366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B8765D-4896-819E-C18D-EFEA608D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81075"/>
            <a:ext cx="6480720" cy="58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86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6E1EA-C969-8568-454A-ABC21E79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Integration </a:t>
            </a:r>
            <a:r>
              <a:rPr lang="de-AT" dirty="0" err="1"/>
              <a:t>Frigate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185A0D-7B56-F12D-9FAC-D5B216D19B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9219B8-149A-23EA-2143-B60B15D9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2736"/>
            <a:ext cx="7200800" cy="39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5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42218-12F5-40D0-9A3C-998D271C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– </a:t>
            </a:r>
            <a:r>
              <a:rPr lang="de-AT" dirty="0" err="1"/>
              <a:t>Frigate</a:t>
            </a:r>
            <a:r>
              <a:rPr lang="de-AT" dirty="0"/>
              <a:t> Integration 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584E1A-8568-4A28-CF93-DA6A222E2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D68FE9-0ACE-A722-7B72-54512AB8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59120"/>
            <a:ext cx="5982618" cy="50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4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0B4DD-DFBD-7B48-1BF6-321C809C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 „</a:t>
            </a:r>
            <a:r>
              <a:rPr lang="de-AT" dirty="0" err="1"/>
              <a:t>Full</a:t>
            </a:r>
            <a:r>
              <a:rPr lang="de-AT" dirty="0"/>
              <a:t>-Access“ </a:t>
            </a:r>
            <a:r>
              <a:rPr lang="de-AT" dirty="0" err="1"/>
              <a:t>fa</a:t>
            </a:r>
            <a:r>
              <a:rPr lang="de-AT" dirty="0"/>
              <a:t> anhängen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905D62-421A-90DF-FAD3-EDA9E0405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7224FA-37A4-867D-5AAF-A8C9CACB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4" y="2204864"/>
            <a:ext cx="8229598" cy="29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B8B47-52D4-BCE0-3860-14EB13AF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bietet einige Sensoren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15B322-4C7A-853F-10E5-85DE9CDB47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908720"/>
            <a:ext cx="8207375" cy="4608165"/>
          </a:xfrm>
        </p:spPr>
        <p:txBody>
          <a:bodyPr/>
          <a:lstStyle/>
          <a:p>
            <a:r>
              <a:rPr lang="de-AT" dirty="0"/>
              <a:t>Verwendbar für Automatisierungen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F8153D-E24B-4421-0FB6-B57A0543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24" y="1504618"/>
            <a:ext cx="8498345" cy="4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17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A6D3BC-AF24-22BC-9E3F-4DDD197A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Frigate</a:t>
            </a:r>
            <a:r>
              <a:rPr lang="de-AT" dirty="0"/>
              <a:t> NVR Card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C68903-FE92-A22A-B841-B17DC44DB4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https://www.youtube.com/watch?v=sTP-vpGxFsw&amp;ab_channel=mostlychris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4BB1F-544A-A5AF-A344-FB602B05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276872"/>
            <a:ext cx="6624736" cy="43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6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A2E97-581D-0D05-70F2-DD1255EA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Frigate</a:t>
            </a:r>
            <a:r>
              <a:rPr lang="de-AT" dirty="0"/>
              <a:t>-Card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EC22D9-84B8-8A75-FDB8-DBDC8B02A0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sz="2000" dirty="0"/>
              <a:t>Monsterkarte mit vielen Möglichkeiten</a:t>
            </a:r>
          </a:p>
          <a:p>
            <a:r>
              <a:rPr lang="de-AT" sz="2000" dirty="0"/>
              <a:t>System ist leicht überfordert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2C8119-B5A4-F678-33B8-B78F74A9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27" y="2179216"/>
            <a:ext cx="7882771" cy="44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0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664E1-D1C8-ECF7-36A7-284D18F6C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Coral-TPU an USB3-Port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460329-5ECE-6144-8505-EEE63C42C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ASIC von Google</a:t>
            </a:r>
          </a:p>
          <a:p>
            <a:pPr lvl="1"/>
            <a:r>
              <a:rPr lang="de-AT" dirty="0"/>
              <a:t>Tensor-Processing-Unit</a:t>
            </a:r>
          </a:p>
          <a:p>
            <a:r>
              <a:rPr lang="de-AT" dirty="0"/>
              <a:t>Am </a:t>
            </a:r>
            <a:r>
              <a:rPr lang="de-AT" dirty="0" err="1"/>
              <a:t>Odroiden</a:t>
            </a:r>
            <a:r>
              <a:rPr lang="de-AT" dirty="0"/>
              <a:t> anstecken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5919D8-AF1C-E343-A473-9F1DEB97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65103"/>
            <a:ext cx="10666737" cy="15118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BA8E03F-27AE-926C-C26A-A2CB26B2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28" y="1268413"/>
            <a:ext cx="4024135" cy="26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2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E6AD2-B50D-4807-3FDA-2AB3A764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Auslastung des Hostsystems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124488-610D-60CC-FC00-95A11DC62A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Überschaubar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4A4A72-27EA-495A-9C79-B2E2D04F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81" y="2204864"/>
            <a:ext cx="8207375" cy="30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6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17AC2-0548-95FF-6A5E-79F47BFB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Automation Guy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340A72-A214-A42B-AE5B-64A050A08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A9BFC3-3133-941B-223C-3BF5F68B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3" y="1064094"/>
            <a:ext cx="8388424" cy="50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75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A90E7-31B2-E48D-E233-F733883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 zweite Kamera erweitern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02ED4D-26D0-4952-3DCF-289D6940BB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B337F9-2A0F-7B0F-8989-B96886FF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07" y="1244217"/>
            <a:ext cx="8100392" cy="37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5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64791-973C-B46A-B1FA-91063751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Tieferer Einstieg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BB4F27-8E90-B5EF-DEF1-15DABBC392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3"/>
              </a:rPr>
              <a:t>https://www.homeautomationguy.io/blog/home-assistant-tips/tweaking-frigate-to-get-the-best-results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9D6C41-2A03-8E46-B359-B22E942E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097454"/>
            <a:ext cx="7969600" cy="47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20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6B5B1-EB6D-BCCE-9D52-FDF5B6F3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bei Personenerkennung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84160C-D82D-E08D-923B-EA5BF9286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6263927" cy="4608165"/>
          </a:xfrm>
        </p:spPr>
        <p:txBody>
          <a:bodyPr/>
          <a:lstStyle/>
          <a:p>
            <a:r>
              <a:rPr lang="de-AT" sz="2400" dirty="0"/>
              <a:t>Möglichkeit, den Clip anzuzeigen</a:t>
            </a:r>
          </a:p>
          <a:p>
            <a:r>
              <a:rPr lang="de-AT" sz="2400" dirty="0" err="1"/>
              <a:t>Blueprint</a:t>
            </a:r>
            <a:endParaRPr lang="de-AT" sz="2400" dirty="0"/>
          </a:p>
          <a:p>
            <a:pPr lvl="1"/>
            <a:r>
              <a:rPr lang="de-AT" sz="2000" dirty="0">
                <a:hlinkClick r:id="rId2"/>
              </a:rPr>
              <a:t>https://community.home-assistant.io/t/frigate-mobile-app-notifications-2-0/559732</a:t>
            </a:r>
            <a:r>
              <a:rPr lang="de-AT" sz="20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7AADB4-1714-C773-B454-B4EBDCB6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052736"/>
            <a:ext cx="2399123" cy="55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39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CB496-9DDA-BF57-0B14-2F8D6CC8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Optimierung der Personenerkennung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1FE5AE-D0C2-9898-CB27-6B7B8B319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 err="1"/>
              <a:t>Foscam</a:t>
            </a:r>
            <a:r>
              <a:rPr lang="de-AT" dirty="0"/>
              <a:t> im Garten rauscht </a:t>
            </a:r>
            <a:r>
              <a:rPr lang="de-AT" dirty="0" err="1"/>
              <a:t>dermassen</a:t>
            </a:r>
            <a:r>
              <a:rPr lang="de-AT" dirty="0"/>
              <a:t>, dass sehr viel an </a:t>
            </a:r>
            <a:r>
              <a:rPr lang="de-AT" dirty="0" err="1"/>
              <a:t>Bewgungserkennung</a:t>
            </a:r>
            <a:r>
              <a:rPr lang="de-AT" dirty="0"/>
              <a:t> anschlägt</a:t>
            </a:r>
          </a:p>
          <a:p>
            <a:r>
              <a:rPr lang="de-AT">
                <a:hlinkClick r:id="rId2"/>
              </a:rPr>
              <a:t>https://docs.frigate.video/configuration/motion_detection/</a:t>
            </a:r>
            <a:r>
              <a:rPr lang="de-AT"/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C92518-6494-ADBA-AE0B-7CB13E96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739913"/>
            <a:ext cx="4176464" cy="39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01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82BEF-C320-C2BF-902F-832A1B03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674C3E-9122-7947-B638-7F4D4B033C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4609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ADCAF-9559-84D6-4D21-7E4734A4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Frigate</a:t>
            </a:r>
            <a:r>
              <a:rPr lang="de-AT" dirty="0"/>
              <a:t> Installation (Docker)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85473B-85FA-04AF-0AA6-B13555338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https://docs.frigate.video/frigate/installation/</a:t>
            </a:r>
            <a:r>
              <a:rPr lang="de-AT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63ABC7-B28D-6F4E-8728-A47C3026A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6357"/>
            <a:ext cx="7884368" cy="31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68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7B5A4-84DF-EEC3-A05D-2D5D11F2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Docker-</a:t>
            </a:r>
            <a:r>
              <a:rPr lang="de-AT" dirty="0" err="1"/>
              <a:t>Compose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CD552B-A5DA-3EF7-FFA5-5CE55A324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Empfohlene Methode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3C7A04-37E0-6D70-1CA7-F70DF15CC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618254"/>
            <a:ext cx="6551836" cy="511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4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42B71-372B-5B83-285E-782A5DD7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für </a:t>
            </a:r>
            <a:r>
              <a:rPr lang="de-AT" dirty="0" err="1"/>
              <a:t>Frigate</a:t>
            </a:r>
            <a:r>
              <a:rPr lang="de-AT" dirty="0"/>
              <a:t>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805515-6667-E60B-E8B7-0C271D15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Im </a:t>
            </a:r>
            <a:r>
              <a:rPr lang="de-AT" dirty="0" err="1"/>
              <a:t>Config</a:t>
            </a:r>
            <a:r>
              <a:rPr lang="de-AT" dirty="0"/>
              <a:t>-Folder des Docker-</a:t>
            </a:r>
            <a:r>
              <a:rPr lang="de-AT" dirty="0" err="1"/>
              <a:t>Volumes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0587C7-D753-E547-F484-1E0EA4AC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0" y="1916832"/>
            <a:ext cx="892506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85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E99814-CBB2-E53C-0055-ACAF3250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 Kamera ohne </a:t>
            </a:r>
            <a:r>
              <a:rPr lang="de-AT" dirty="0" err="1"/>
              <a:t>Detection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2AF418-40F3-297E-5B42-1146C8825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041998-65A3-E37F-6B9D-3A573312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255506"/>
            <a:ext cx="8316416" cy="27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81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B2381-B1D0-6CAF-64A8-42FCF6C3F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Erster Start dauert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BE9E8B-D994-CAB0-22B0-64E01F5B85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75F057-9895-B8A2-187E-23C85503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413"/>
            <a:ext cx="8532440" cy="26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EE233-D6B7-DDC5-AF07-5296481E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 Home &amp; More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A5B346-A8B0-88D7-9BBB-597ED5BF6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4812454-AE7E-9ABE-4C91-8D4C9FE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015190"/>
            <a:ext cx="6174958" cy="558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11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9C313-180C-F168-8FF2-0C33E80E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Mqtt</a:t>
            </a:r>
            <a:r>
              <a:rPr lang="de-AT" dirty="0"/>
              <a:t>-Protokollierung läuft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496A20-45FD-E386-24F9-94C60C65D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C57186-2C4C-F9A1-B7E2-F12B89E7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70"/>
            <a:ext cx="7709296" cy="45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96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AF70E-7AC6-1E17-6BF4-BC5608B1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Detection</a:t>
            </a:r>
            <a:r>
              <a:rPr lang="de-AT" dirty="0"/>
              <a:t> aktivieren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B7DE7C-B797-7557-F001-5F96BDABEA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06FA54-2B19-82DF-E160-6F1B00A9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952625"/>
            <a:ext cx="82581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32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CEA4B-5181-DDB9-1566-F8436AA5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Objekterkennung über CPU problematisch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9DB4C6-59C3-8C6A-AE61-A4349C0F8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Synology</a:t>
            </a:r>
            <a:r>
              <a:rPr lang="de-AT" dirty="0"/>
              <a:t> hat ja nicht einmal eine GPU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FC9624-7E8E-EF90-C96C-8BA7FB0D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59" y="2024065"/>
            <a:ext cx="7524328" cy="386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6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697F7-F451-C1D1-3D52-CE3AEA55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Bereiche aus </a:t>
            </a:r>
            <a:r>
              <a:rPr lang="de-AT" dirty="0" err="1"/>
              <a:t>Detection</a:t>
            </a:r>
            <a:r>
              <a:rPr lang="de-AT" dirty="0"/>
              <a:t> ausblenden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3CEC4A-B98A-820B-5D09-C7B232D96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04AB93-982E-8EB4-E8CB-056C39A1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124744"/>
            <a:ext cx="8207376" cy="38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36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0AD14-6938-B750-2BCD-1A319658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</a:t>
            </a:r>
            <a:r>
              <a:rPr lang="de-AT" dirty="0" err="1"/>
              <a:t>config.yml</a:t>
            </a:r>
            <a:r>
              <a:rPr lang="de-AT" dirty="0"/>
              <a:t> übernehmen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14C9DA-E533-B8AC-25F8-AF79AFAEE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D92C3B-A4CE-5910-370E-07E85E2D8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624012"/>
            <a:ext cx="78962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3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E1022-DBC8-B90B-7707-CFF609D0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AMD </a:t>
            </a:r>
            <a:r>
              <a:rPr lang="de-AT" dirty="0" err="1"/>
              <a:t>Ryzen</a:t>
            </a:r>
            <a:r>
              <a:rPr lang="de-AT" dirty="0"/>
              <a:t> R1600 hat keine GPU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E4A10C-BC50-C2E1-3F75-10CDDD86D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Keine HW-Beschleunigung über GPU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D45C2A-B370-2CF7-6834-C4B083F9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49" y="2420888"/>
            <a:ext cx="6807101" cy="40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3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CB15A-1D9C-47E2-DB36-AC0B7EFD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Coral TPU in </a:t>
            </a:r>
            <a:r>
              <a:rPr lang="de-AT" dirty="0" err="1"/>
              <a:t>Synology</a:t>
            </a:r>
            <a:r>
              <a:rPr lang="de-AT" dirty="0"/>
              <a:t> Docker einbinden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D7AF70-87FA-7B87-FD8E-706828320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000" dirty="0">
                <a:hlinkClick r:id="rId2"/>
              </a:rPr>
              <a:t>https://github.com/blakeblackshear/frigate/discussions/8127</a:t>
            </a:r>
            <a:r>
              <a:rPr lang="de-AT" sz="20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8A6F8-7892-C065-2F30-110047A9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8587"/>
            <a:ext cx="9144000" cy="46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13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165E4-A169-5373-40C1-FBB65028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Coral TPU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AA64E4-FFB4-D8BF-1144-9E68B5C114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Mit USB3 von </a:t>
            </a:r>
            <a:r>
              <a:rPr lang="de-AT" dirty="0" err="1"/>
              <a:t>Synology</a:t>
            </a:r>
            <a:r>
              <a:rPr lang="de-AT" dirty="0"/>
              <a:t> verbinden</a:t>
            </a:r>
          </a:p>
          <a:p>
            <a:r>
              <a:rPr lang="de-AT" dirty="0"/>
              <a:t>Vor dem ersten Start: „</a:t>
            </a:r>
            <a:r>
              <a:rPr lang="de-AT" dirty="0" err="1"/>
              <a:t>usb</a:t>
            </a:r>
            <a:r>
              <a:rPr lang="de-AT" dirty="0"/>
              <a:t> global </a:t>
            </a:r>
            <a:r>
              <a:rPr lang="de-AT" dirty="0" err="1"/>
              <a:t>unichip</a:t>
            </a:r>
            <a:r>
              <a:rPr lang="de-AT" dirty="0"/>
              <a:t>“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B7396D-F0BA-A966-C103-EA14DC7E8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" y="2178719"/>
            <a:ext cx="9144000" cy="45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5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547A8-6104-3637-2802-CB52EFAE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Docker-</a:t>
            </a:r>
            <a:r>
              <a:rPr lang="de-AT" dirty="0" err="1"/>
              <a:t>Compose</a:t>
            </a:r>
            <a:r>
              <a:rPr lang="de-AT" dirty="0"/>
              <a:t> erweitern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2C81C1-8EC4-5B02-0EB7-9ABC5C4B2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203065-0C3C-251D-080B-6A78A574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8928992" cy="364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0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6FA86-F576-EE59-45C3-AE570FEC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Frigate-Config</a:t>
            </a:r>
            <a:r>
              <a:rPr lang="de-AT" dirty="0"/>
              <a:t> erweitern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4818D6-0309-0DFF-DD1D-2FE57400E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C3A0C3-C5A8-7E6B-4AA8-9D518813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64386"/>
            <a:ext cx="5688632" cy="30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8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4FDB-6083-05F6-A8EA-7072670A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Empfohlene Hardware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27958A-E34E-838B-1390-75BF8568C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https://docs.frigate.video/frigate/hardware/</a:t>
            </a:r>
            <a:r>
              <a:rPr lang="de-AT" dirty="0"/>
              <a:t> </a:t>
            </a:r>
          </a:p>
          <a:p>
            <a:r>
              <a:rPr lang="de-AT" dirty="0" err="1"/>
              <a:t>Frigate</a:t>
            </a:r>
            <a:r>
              <a:rPr lang="de-AT" dirty="0"/>
              <a:t> selbst läuft auch auf „schmalbrüstiger“ HW</a:t>
            </a:r>
          </a:p>
          <a:p>
            <a:pPr lvl="1"/>
            <a:r>
              <a:rPr lang="de-AT" dirty="0"/>
              <a:t>Objekterkennung, basierend auf Tensor-Flow braucht mehr Power</a:t>
            </a:r>
          </a:p>
          <a:p>
            <a:pPr lvl="2"/>
            <a:r>
              <a:rPr lang="de-AT" dirty="0"/>
              <a:t>Unsere </a:t>
            </a:r>
            <a:r>
              <a:rPr lang="de-AT" dirty="0" err="1"/>
              <a:t>Odroiden</a:t>
            </a:r>
            <a:r>
              <a:rPr lang="de-AT" dirty="0"/>
              <a:t> stoßen an ihre Grenzen</a:t>
            </a:r>
          </a:p>
          <a:p>
            <a:pPr lvl="3"/>
            <a:r>
              <a:rPr lang="de-AT" dirty="0"/>
              <a:t>Stream-Auflösung reduzieren (zumindest für </a:t>
            </a:r>
            <a:r>
              <a:rPr lang="de-AT" dirty="0" err="1"/>
              <a:t>Detection</a:t>
            </a:r>
            <a:r>
              <a:rPr lang="de-AT" dirty="0"/>
              <a:t>)</a:t>
            </a:r>
          </a:p>
          <a:p>
            <a:pPr lvl="2"/>
            <a:r>
              <a:rPr lang="de-AT" dirty="0"/>
              <a:t>Große </a:t>
            </a:r>
            <a:r>
              <a:rPr lang="de-AT" dirty="0" err="1"/>
              <a:t>Synology</a:t>
            </a:r>
            <a:r>
              <a:rPr lang="de-AT" dirty="0"/>
              <a:t> schnauft auch ordentlich</a:t>
            </a:r>
          </a:p>
          <a:p>
            <a:pPr lvl="1"/>
            <a:r>
              <a:rPr lang="de-AT" dirty="0"/>
              <a:t>Eigene TPU (Tensor Processing Unit) Coral TPU</a:t>
            </a:r>
          </a:p>
        </p:txBody>
      </p:sp>
    </p:spTree>
    <p:extLst>
      <p:ext uri="{BB962C8B-B14F-4D97-AF65-F5344CB8AC3E}">
        <p14:creationId xmlns:p14="http://schemas.microsoft.com/office/powerpoint/2010/main" val="524676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77DC9-645F-AEBA-5A21-A1DC71C5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CPU-Auslastung wieder gering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C2E6E8-CBFE-5E4B-4F3D-1F7F32E36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38FE18-DD4A-BD18-06B0-6F356601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8" y="1126821"/>
            <a:ext cx="3600400" cy="23021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5432307-B086-1C0E-80C0-1C13487DF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599870"/>
            <a:ext cx="4992985" cy="366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46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CB7627-026A-A3FC-E27B-25EC0312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DED059-37F4-FA6A-F2BB-83AA6B2FF4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9270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DB37A-3FD3-C116-E5F4-0D31E90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Frigate</a:t>
            </a:r>
            <a:r>
              <a:rPr lang="de-AT" dirty="0"/>
              <a:t> unter </a:t>
            </a:r>
            <a:r>
              <a:rPr lang="de-AT" dirty="0" err="1"/>
              <a:t>Proxmox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8D7E89-7E12-665E-1703-E2FC970F1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https://www.homeautomationguy.io/blog/running-frigate-on-proxmox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407FEF-652B-FFB2-C527-3CAF09D0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564904"/>
            <a:ext cx="6228184" cy="37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4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94362-E776-2C82-8A7A-F32EF201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Frigate</a:t>
            </a:r>
            <a:r>
              <a:rPr lang="de-AT" dirty="0"/>
              <a:t> als </a:t>
            </a:r>
            <a:r>
              <a:rPr lang="de-AT" dirty="0" err="1"/>
              <a:t>Proxmox</a:t>
            </a:r>
            <a:r>
              <a:rPr lang="de-AT" dirty="0"/>
              <a:t>-Container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25E706-CAF9-4064-6875-D3D327EBB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lsusb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88017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55EFF-D953-86D8-7F16-7139AE90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de-AT" dirty="0" err="1"/>
              <a:t>lsusb</a:t>
            </a:r>
            <a:r>
              <a:rPr lang="de-AT" dirty="0"/>
              <a:t> -t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3F7801-8DF2-1F33-639D-0336281A4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2037BF-7FA9-7FC9-CF43-7C187566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4644"/>
            <a:ext cx="7452320" cy="42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43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B99E7-1405-29BB-6870-10F2952D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DA2EC0-4C93-3F2F-FA05-FDEBE0522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32E621-010B-1EFC-2D21-9805E2C7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2343150"/>
            <a:ext cx="28479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01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C533D-5D88-6DDF-6246-88B53872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16713B-E259-606A-9A20-2BCD001B7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895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1CE0-5517-7EB2-A8E4-1AA38A53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Google Cloud TPU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0EB8A-38E3-1357-00DA-D60E5108C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000" dirty="0">
                <a:hlinkClick r:id="rId2"/>
              </a:rPr>
              <a:t>https://www.youtube.com/watch?v=FsxthdQ_sL4&amp;ab_channel=GoogleCloud</a:t>
            </a:r>
            <a:r>
              <a:rPr lang="de-AT" sz="20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579367-4DA4-F8A8-04F9-2A1D9EF6D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2177330"/>
            <a:ext cx="8028384" cy="34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9D126-844B-1C14-71B7-1C3A0CE9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Coral TPU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AD445-FC2F-7EB0-EB82-AE6804FC9E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https://coral.ai/technology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BE2D42-D18B-1EC9-484B-5C5905EC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988840"/>
            <a:ext cx="7092280" cy="40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8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78E50-B605-9F6F-24BB-FC2E1C0D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</a:t>
            </a:r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Frigate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B2670E-0964-2310-8CD9-5CBD32733D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https://docs.frigate.video/frigate/installation/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40663B-472F-AB9F-21BB-0B7C8190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72" y="1556792"/>
            <a:ext cx="7244587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79423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1451</Words>
  <Application>Microsoft Office PowerPoint</Application>
  <PresentationFormat>Bildschirmpräsentation (4:3)</PresentationFormat>
  <Paragraphs>355</Paragraphs>
  <Slides>66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2" baseType="lpstr">
      <vt:lpstr>Arial</vt:lpstr>
      <vt:lpstr>Calibri</vt:lpstr>
      <vt:lpstr>Consolas</vt:lpstr>
      <vt:lpstr>Symbol</vt:lpstr>
      <vt:lpstr>Wingdings</vt:lpstr>
      <vt:lpstr>2_Larissa</vt:lpstr>
      <vt:lpstr>Frigate</vt:lpstr>
      <vt:lpstr>Frigate - Eigenschaften</vt:lpstr>
      <vt:lpstr>Alternative ZoneMinder</vt:lpstr>
      <vt:lpstr>Home Automation Guy</vt:lpstr>
      <vt:lpstr>Smart Home &amp; More</vt:lpstr>
      <vt:lpstr>Empfohlene Hardware</vt:lpstr>
      <vt:lpstr>Google Cloud TPU</vt:lpstr>
      <vt:lpstr>Coral TPU</vt:lpstr>
      <vt:lpstr>HA AddOn Frigate</vt:lpstr>
      <vt:lpstr>Über Repository hinzufügen</vt:lpstr>
      <vt:lpstr>AddOn-Store – Full Access Version</vt:lpstr>
      <vt:lpstr>AddOn installieren</vt:lpstr>
      <vt:lpstr>Streams mit VLC-Mediaplayer testen</vt:lpstr>
      <vt:lpstr>Configfile anlegen</vt:lpstr>
      <vt:lpstr>Erste Config nur zum Testen</vt:lpstr>
      <vt:lpstr>Satrt  Log sieht gut aus</vt:lpstr>
      <vt:lpstr>Auch das Frigate WebInterface passt</vt:lpstr>
      <vt:lpstr>Debug-Mode</vt:lpstr>
      <vt:lpstr>Auslastung des Systems ist überschaubar</vt:lpstr>
      <vt:lpstr>Systeminfo</vt:lpstr>
      <vt:lpstr>Detector aktivieren</vt:lpstr>
      <vt:lpstr>Personenerkennung funktioniert</vt:lpstr>
      <vt:lpstr>CPU-Auslastung steigt</vt:lpstr>
      <vt:lpstr>System ist ziemlich belastet</vt:lpstr>
      <vt:lpstr>Bewegungen ausmaskieren</vt:lpstr>
      <vt:lpstr>In Config übernehmen</vt:lpstr>
      <vt:lpstr>Erkannte Bewegungen aufzeichnen</vt:lpstr>
      <vt:lpstr>Events </vt:lpstr>
      <vt:lpstr>Einbindung in HA</vt:lpstr>
      <vt:lpstr>Mqtt konfigurieren</vt:lpstr>
      <vt:lpstr>Frigate schickt Event-Daten</vt:lpstr>
      <vt:lpstr>HACS Integration Frigate</vt:lpstr>
      <vt:lpstr>HACS – Frigate Integration  …</vt:lpstr>
      <vt:lpstr>Bei „Full-Access“ fa anhängen</vt:lpstr>
      <vt:lpstr>… bietet einige Sensoren</vt:lpstr>
      <vt:lpstr>Frigate NVR Card</vt:lpstr>
      <vt:lpstr>Frigate-Card</vt:lpstr>
      <vt:lpstr>Coral-TPU an USB3-Port</vt:lpstr>
      <vt:lpstr>Auslastung des Hostsystems</vt:lpstr>
      <vt:lpstr>Um zweite Kamera erweitern</vt:lpstr>
      <vt:lpstr>Tieferer Einstieg</vt:lpstr>
      <vt:lpstr>Notification bei Personenerkennung</vt:lpstr>
      <vt:lpstr>Optimierung der Personenerkennung</vt:lpstr>
      <vt:lpstr>PowerPoint-Präsentation</vt:lpstr>
      <vt:lpstr>Frigate Installation (Docker)</vt:lpstr>
      <vt:lpstr>Docker-Compose</vt:lpstr>
      <vt:lpstr>Config für Frigate anlegen</vt:lpstr>
      <vt:lpstr>Erste Kamera ohne Detection</vt:lpstr>
      <vt:lpstr>Erster Start dauert</vt:lpstr>
      <vt:lpstr>Mqtt-Protokollierung läuft</vt:lpstr>
      <vt:lpstr>Detection aktivieren</vt:lpstr>
      <vt:lpstr>Objekterkennung über CPU problematisch</vt:lpstr>
      <vt:lpstr>Bereiche aus Detection ausblenden</vt:lpstr>
      <vt:lpstr>In config.yml übernehmen</vt:lpstr>
      <vt:lpstr>AMD Ryzen R1600 hat keine GPU</vt:lpstr>
      <vt:lpstr>Coral TPU in Synology Docker einbinden</vt:lpstr>
      <vt:lpstr>Coral TPU konfigurieren</vt:lpstr>
      <vt:lpstr>Docker-Compose erweitern</vt:lpstr>
      <vt:lpstr>Frigate-Config erweitern</vt:lpstr>
      <vt:lpstr>CPU-Auslastung wieder gering</vt:lpstr>
      <vt:lpstr>PowerPoint-Präsentation</vt:lpstr>
      <vt:lpstr>Frigate unter Proxmox</vt:lpstr>
      <vt:lpstr>Frigate als Proxmox-Container</vt:lpstr>
      <vt:lpstr>lsusb -t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908</cp:revision>
  <dcterms:created xsi:type="dcterms:W3CDTF">2011-08-18T07:37:01Z</dcterms:created>
  <dcterms:modified xsi:type="dcterms:W3CDTF">2024-06-21T19:58:23Z</dcterms:modified>
</cp:coreProperties>
</file>